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5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1850" autoAdjust="0"/>
  </p:normalViewPr>
  <p:slideViewPr>
    <p:cSldViewPr snapToGrid="0">
      <p:cViewPr varScale="1">
        <p:scale>
          <a:sx n="42" d="100"/>
          <a:sy n="42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79A79-EF05-4E54-B32B-E60039FFABBE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A329A-EA20-4A11-BD89-1D76998B58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5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我推開門進去，希望能通往外面。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https://unsplash.com/photos/closed-wooden-door-lrZruHynnkk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門後是個寬敞的房間，茶色地板換成純白的地磚，上頭有許多凸起的大型方塊，所有方塊都連接著管子。很多方塊似乎壞了，有人蹲在旁邊修理，只有少數幾個方塊亮著，持續傳出聲音。有個男人走了過來，看來是這裡的櫃檯人員，他不斷喝著手上的飲料，裡面裝的是塑膠珠。「您好，」男人說，「沉浸式娛樂體驗中心，很高興為您服務。非常抱歉，目前正在全力搶修管線，暫時沒有空位，請稍等。」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https://unsplash.com/photos/white-and-gray-ceramic-tiles-q9ZiOzsMAhE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「嗯，呃，我不是要來這裡，」我說，「請問這棟大樓的大門在哪裡？」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https://unsplash.com/photos/black-metal-wall-mounted-hook-ocAo7MwGfHY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「很抱歉，但您好像沒有了解我的意思，」男人直直盯著我。「這不是永久的，請稍等。目前舞蹈家區</a:t>
            </a:r>
            <a:r>
              <a:rPr lang="en-US" altLang="zh-TW" dirty="0"/>
              <a:t>229</a:t>
            </a:r>
            <a:r>
              <a:rPr lang="zh-TW" altLang="en-US" dirty="0"/>
              <a:t>房管線破裂，樣本失蹤。管線部份我們已派出大量廢棄樣本全力搶修；樣本部份我們也派出最高級廢棄樣本搜尋，並給予它們同等的電視額度獎勵。一個樣本只有一筆資料，十分珍貴，而且樣本如果沒有妥善提取資料、成為可以製造能源珠的廢棄樣本，後果會不堪設想。等找回樣本、修好管線後，就能恢復平日娛樂量，為您帶來至高無上的體驗。」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https://unsplash.com/photos/gold-pipes-UoIiVYka3VY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229</a:t>
            </a:r>
            <a:r>
              <a:rPr lang="zh-TW" altLang="en-US" dirty="0"/>
              <a:t>房？那不是─我隱隱感到事情很嚴重。我努力微笑，然後說：「喔，原來是這樣。謝謝你，但我今天並沒有想來這裡，我還要趕去其他地方。真的謝謝你。」男人沒說話。他吸了一大口塑膠珠飲料。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https://unsplash.com/photos/a-group-of-white-balls-TDUyuzCP7kU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他看著我，眼睛閃過一道光。「啊。」他說。</a:t>
            </a:r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https://unsplash.com/photos/person-showing-green-and-black-eyelid-closeup-photography-7H41oiADqqg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「樣本</a:t>
            </a:r>
            <a:r>
              <a:rPr lang="en-US" altLang="zh-TW" dirty="0"/>
              <a:t>229</a:t>
            </a:r>
            <a:r>
              <a:rPr lang="zh-TW" altLang="en-US"/>
              <a:t>外洩。」男人說，接著按下手中的按鈕。</a:t>
            </a:r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https://unsplash.com/photos/a-close-up-of-a-remote-control-with-blue-light-He3TV66yUEI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00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9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3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3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39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74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60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4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66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55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4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79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D129F48-8C80-FECC-4E68-58503270C33C}"/>
              </a:ext>
            </a:extLst>
          </p:cNvPr>
          <p:cNvSpPr/>
          <p:nvPr/>
        </p:nvSpPr>
        <p:spPr>
          <a:xfrm>
            <a:off x="0" y="365124"/>
            <a:ext cx="838200" cy="1582429"/>
          </a:xfrm>
          <a:prstGeom prst="rect">
            <a:avLst/>
          </a:prstGeom>
          <a:solidFill>
            <a:srgbClr val="A7B5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B8E3C9-8E3D-21E6-09D6-BB49AE2D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29159" r="9176" b="9016"/>
          <a:stretch/>
        </p:blipFill>
        <p:spPr>
          <a:xfrm>
            <a:off x="6096000" y="-1"/>
            <a:ext cx="6095999" cy="6858001"/>
          </a:xfrm>
          <a:prstGeom prst="rect">
            <a:avLst/>
          </a:prstGeom>
        </p:spPr>
      </p:pic>
      <p:sp>
        <p:nvSpPr>
          <p:cNvPr id="17" name="標題 16">
            <a:extLst>
              <a:ext uri="{FF2B5EF4-FFF2-40B4-BE49-F238E27FC236}">
                <a16:creationId xmlns:a16="http://schemas.microsoft.com/office/drawing/2014/main" id="{8E39A6AD-5CB8-FB2D-1BD9-260CEDB0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阻礙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3C6F97-D9FF-1501-5DB7-BA61D479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努力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063AAC-A6C5-4895-5755-497D71714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3" b="10609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08AC4F-4152-BE4C-76A5-863ED6560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意外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4A260D-4ABE-731E-9503-5CF55B6F2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B84CF4-EEA2-FDBC-E7A7-CEE200DCF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6" r="2434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結局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027833-CA9F-33DD-25ED-F987722DF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3"/>
          <a:stretch/>
        </p:blipFill>
        <p:spPr>
          <a:xfrm>
            <a:off x="6096000" y="0"/>
            <a:ext cx="6084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B29A0D1-BA3B-F5AF-FA04-F53FB7E6C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684567"/>
              </p:ext>
            </p:extLst>
          </p:nvPr>
        </p:nvGraphicFramePr>
        <p:xfrm>
          <a:off x="516000" y="368390"/>
          <a:ext cx="11160000" cy="6121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8756">
                  <a:extLst>
                    <a:ext uri="{9D8B030D-6E8A-4147-A177-3AD203B41FA5}">
                      <a16:colId xmlns:a16="http://schemas.microsoft.com/office/drawing/2014/main" val="3650291309"/>
                    </a:ext>
                  </a:extLst>
                </a:gridCol>
                <a:gridCol w="9681244">
                  <a:extLst>
                    <a:ext uri="{9D8B030D-6E8A-4147-A177-3AD203B41FA5}">
                      <a16:colId xmlns:a16="http://schemas.microsoft.com/office/drawing/2014/main" val="1776406845"/>
                    </a:ext>
                  </a:extLst>
                </a:gridCol>
              </a:tblGrid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目標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得想辦法離開集合地點。他打開門</a:t>
                      </a:r>
                      <a:endParaRPr lang="zh-TW" sz="2400" b="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02632"/>
                  </a:ext>
                </a:extLst>
              </a:tr>
              <a:tr h="1096757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阻礙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門後是一個房間，地板上都是方塊。有個男人迎了上來，男人正在喝塑膠珠。男人說這裡是高階娛樂中心，但現在沒有位子，因為有些管子壞了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810026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努力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問男人該怎麼離開這棟大樓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679766"/>
                  </a:ext>
                </a:extLst>
              </a:tr>
              <a:tr h="1462342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結果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男人說他無法理解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在講什麼，請他耐心等候管子修好，因為他們需要透過管子收集樣本上的資料才能製作娛樂，但一個樣本只有一筆資料，使用過的樣本之後只能用來生產能源，所以他們得一直蒐集樣本，並用管子吸取資料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688665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意外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感到越來越詭異，他說他該走了。男人忽然</a:t>
                      </a:r>
                      <a:r>
                        <a:rPr lang="zh-TW" alt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吸了一大口塑膠珠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79265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轉彎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男人的眼睛閃過一道怪異的光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6031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結局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男人說「樣本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229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外洩」，然後按下手中的按鈕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76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81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630</Words>
  <Application>Microsoft Office PowerPoint</Application>
  <PresentationFormat>寬螢幕</PresentationFormat>
  <Paragraphs>49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結局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21</cp:revision>
  <dcterms:created xsi:type="dcterms:W3CDTF">2024-09-16T08:29:48Z</dcterms:created>
  <dcterms:modified xsi:type="dcterms:W3CDTF">2024-11-01T06:39:39Z</dcterms:modified>
</cp:coreProperties>
</file>